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16" r:id="rId1"/>
  </p:sldMasterIdLst>
  <p:notesMasterIdLst>
    <p:notesMasterId r:id="rId16"/>
  </p:notesMasterIdLst>
  <p:sldIdLst>
    <p:sldId id="256" r:id="rId2"/>
    <p:sldId id="270" r:id="rId3"/>
    <p:sldId id="258" r:id="rId4"/>
    <p:sldId id="266" r:id="rId5"/>
    <p:sldId id="260" r:id="rId6"/>
    <p:sldId id="261" r:id="rId7"/>
    <p:sldId id="271" r:id="rId8"/>
    <p:sldId id="262" r:id="rId9"/>
    <p:sldId id="264" r:id="rId10"/>
    <p:sldId id="265" r:id="rId11"/>
    <p:sldId id="263" r:id="rId12"/>
    <p:sldId id="268" r:id="rId13"/>
    <p:sldId id="267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B31939-757F-4C9C-8D4E-8A884E3ECA19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D34276-A671-48BF-B0E7-D483CDF23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056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34276-A671-48BF-B0E7-D483CDF2390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603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E42BE-55F5-4DC6-A03B-15EDE70C70C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95268-EF73-4376-BA86-6FBCEC8F559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8282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E42BE-55F5-4DC6-A03B-15EDE70C70C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95268-EF73-4376-BA86-6FBCEC8F55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379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E42BE-55F5-4DC6-A03B-15EDE70C70C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95268-EF73-4376-BA86-6FBCEC8F55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623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E42BE-55F5-4DC6-A03B-15EDE70C70C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95268-EF73-4376-BA86-6FBCEC8F55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521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E42BE-55F5-4DC6-A03B-15EDE70C70C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95268-EF73-4376-BA86-6FBCEC8F559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6922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E42BE-55F5-4DC6-A03B-15EDE70C70C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95268-EF73-4376-BA86-6FBCEC8F55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730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E42BE-55F5-4DC6-A03B-15EDE70C70C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95268-EF73-4376-BA86-6FBCEC8F55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752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E42BE-55F5-4DC6-A03B-15EDE70C70C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95268-EF73-4376-BA86-6FBCEC8F55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565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E42BE-55F5-4DC6-A03B-15EDE70C70C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95268-EF73-4376-BA86-6FBCEC8F55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423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F1E42BE-55F5-4DC6-A03B-15EDE70C70C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FE95268-EF73-4376-BA86-6FBCEC8F55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051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E42BE-55F5-4DC6-A03B-15EDE70C70C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95268-EF73-4376-BA86-6FBCEC8F55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640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F1E42BE-55F5-4DC6-A03B-15EDE70C70C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FE95268-EF73-4376-BA86-6FBCEC8F559D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4323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  <p:sldLayoutId id="2147484123" r:id="rId7"/>
    <p:sldLayoutId id="2147484124" r:id="rId8"/>
    <p:sldLayoutId id="2147484125" r:id="rId9"/>
    <p:sldLayoutId id="2147484126" r:id="rId10"/>
    <p:sldLayoutId id="214748412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B7663-422C-BB53-54C7-8F13BDA6CF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8498" y="60795"/>
            <a:ext cx="10683550" cy="4394826"/>
          </a:xfrm>
        </p:spPr>
        <p:txBody>
          <a:bodyPr/>
          <a:lstStyle/>
          <a:p>
            <a:pPr algn="ctr"/>
            <a:r>
              <a:rPr lang="en-GB" sz="6000" dirty="0"/>
              <a:t>BIP The Robots Intellect: Balancing Robot</a:t>
            </a:r>
            <a:endParaRPr lang="en-US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0970DF-96B1-DCAE-5DB0-BA1C494505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4800" dirty="0"/>
              <a:t>Team 3</a:t>
            </a:r>
            <a:r>
              <a:rPr lang="et-EE" sz="4800" dirty="0"/>
              <a:t>: </a:t>
            </a:r>
            <a:r>
              <a:rPr lang="et-EE" sz="4800" dirty="0" err="1"/>
              <a:t>StableBot</a:t>
            </a:r>
            <a:r>
              <a:rPr lang="et-EE" sz="4800" dirty="0"/>
              <a:t> </a:t>
            </a:r>
            <a:r>
              <a:rPr lang="et-EE" sz="4800" dirty="0" err="1"/>
              <a:t>Squad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219937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40AB8-80A7-B6BB-423C-56B834640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 err="1"/>
              <a:t>Physical</a:t>
            </a:r>
            <a:r>
              <a:rPr lang="et-EE" dirty="0"/>
              <a:t> </a:t>
            </a:r>
            <a:r>
              <a:rPr lang="et-EE" dirty="0" err="1"/>
              <a:t>development</a:t>
            </a:r>
            <a:r>
              <a:rPr lang="et-EE" dirty="0"/>
              <a:t> </a:t>
            </a:r>
            <a:r>
              <a:rPr lang="et-EE" dirty="0" err="1"/>
              <a:t>process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BF25F-2B8B-62A6-C2A7-9F07876298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885" y="25987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Due to the inconvenience of the PCB, we decided to use a breadboard </a:t>
            </a:r>
            <a:r>
              <a:rPr lang="en-US" sz="2800" dirty="0" err="1"/>
              <a:t>instead.We</a:t>
            </a:r>
            <a:r>
              <a:rPr lang="en-US" sz="2800" dirty="0"/>
              <a:t> continued testing the program, tried different approaches, which unfortunately wasn’t </a:t>
            </a:r>
            <a:r>
              <a:rPr lang="en-US" sz="2800" dirty="0" err="1"/>
              <a:t>succesfull</a:t>
            </a:r>
            <a:r>
              <a:rPr lang="en-US" sz="2800" dirty="0"/>
              <a:t>.</a:t>
            </a:r>
            <a:endParaRPr lang="et-EE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A0004A-A535-D30F-EA19-628098EC4747}"/>
              </a:ext>
            </a:extLst>
          </p:cNvPr>
          <p:cNvSpPr txBox="1"/>
          <p:nvPr/>
        </p:nvSpPr>
        <p:spPr>
          <a:xfrm>
            <a:off x="5122505" y="1737360"/>
            <a:ext cx="46373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3600" dirty="0" err="1"/>
              <a:t>Day</a:t>
            </a:r>
            <a:r>
              <a:rPr lang="et-EE" sz="3600" dirty="0"/>
              <a:t> </a:t>
            </a:r>
            <a:r>
              <a:rPr lang="en-US" sz="36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0706463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10012-E26E-863D-C1D0-9A01A9D03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50E1193-24D6-AA5B-DC96-CF844AE52F2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837" y="1405764"/>
            <a:ext cx="3231329" cy="419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27A5989-A36C-0311-B5FA-6AF29FF0E5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9361" y="1331119"/>
            <a:ext cx="3231328" cy="419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8" descr="4 photos added">
            <a:extLst>
              <a:ext uri="{FF2B5EF4-FFF2-40B4-BE49-F238E27FC236}">
                <a16:creationId xmlns:a16="http://schemas.microsoft.com/office/drawing/2014/main" id="{B5C3155C-7243-B3D8-F2CB-23A5B2D119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4720D0C-1755-503E-8646-5FAC88D1F4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872" y="1405764"/>
            <a:ext cx="3231329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6231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A5046-6C6C-FE27-2269-04FC73A8B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C05702-A5FD-2C56-091D-CE30B36564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7116" y="1467497"/>
            <a:ext cx="3275045" cy="4147556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FFAFDD-B45C-EE1B-7725-EB9E4153AC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837" y="1467497"/>
            <a:ext cx="3275046" cy="41475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E7E120A-293D-3B80-B4E1-0E9E38D5B9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1933" y="1467497"/>
            <a:ext cx="3275045" cy="4147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954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E99D1-7275-F984-F211-498176E59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F071E-355E-57B5-BD7C-0A0A1BF3F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Overall, the robot got assembled correctly with all the parts </a:t>
            </a:r>
            <a:r>
              <a:rPr lang="en-US" sz="2800" dirty="0" err="1"/>
              <a:t>working.Unfortunately</a:t>
            </a:r>
            <a:r>
              <a:rPr lang="en-US" sz="2800" dirty="0"/>
              <a:t>, we couldn’t put the program to work, so the robot </a:t>
            </a:r>
            <a:r>
              <a:rPr lang="en-US" sz="2800"/>
              <a:t>to function.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885687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3060E-C906-5772-36AF-C894DE832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78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Thank you for attention!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D6BB5-32F2-E3D5-1ADB-1A72F5E21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2175" y="4298237"/>
            <a:ext cx="10515600" cy="435133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3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B0ECF-DFA2-4BB9-2C06-B7F7692A39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9434F03-C80B-B0B3-6D4D-F7DD11B98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8595" y="2563662"/>
            <a:ext cx="10058400" cy="1450757"/>
          </a:xfrm>
        </p:spPr>
        <p:txBody>
          <a:bodyPr>
            <a:normAutofit/>
          </a:bodyPr>
          <a:lstStyle/>
          <a:p>
            <a:r>
              <a:rPr lang="en-US" sz="8000" dirty="0"/>
              <a:t>THE ROBOT</a:t>
            </a:r>
          </a:p>
        </p:txBody>
      </p:sp>
    </p:spTree>
    <p:extLst>
      <p:ext uri="{BB962C8B-B14F-4D97-AF65-F5344CB8AC3E}">
        <p14:creationId xmlns:p14="http://schemas.microsoft.com/office/powerpoint/2010/main" val="1626740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4183C-769A-9DA7-02CF-08BB5ACCF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772" y="0"/>
            <a:ext cx="9404723" cy="1400530"/>
          </a:xfrm>
        </p:spPr>
        <p:txBody>
          <a:bodyPr/>
          <a:lstStyle/>
          <a:p>
            <a:r>
              <a:rPr lang="et-EE" dirty="0"/>
              <a:t>Online </a:t>
            </a:r>
            <a:r>
              <a:rPr lang="et-EE" dirty="0" err="1"/>
              <a:t>development</a:t>
            </a:r>
            <a:r>
              <a:rPr lang="et-EE" dirty="0"/>
              <a:t> </a:t>
            </a:r>
            <a:r>
              <a:rPr lang="et-EE" dirty="0" err="1"/>
              <a:t>process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05005-BAB3-FE7C-E6C9-60499EB4A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070" y="1711985"/>
            <a:ext cx="9638522" cy="529045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t-EE" sz="2800" dirty="0" err="1"/>
              <a:t>Week</a:t>
            </a:r>
            <a:r>
              <a:rPr lang="et-EE" sz="2800" dirty="0"/>
              <a:t> 2: </a:t>
            </a:r>
            <a:r>
              <a:rPr lang="et-EE" sz="2800" dirty="0" err="1"/>
              <a:t>Type</a:t>
            </a:r>
            <a:r>
              <a:rPr lang="et-EE" sz="2800" dirty="0"/>
              <a:t> of </a:t>
            </a:r>
            <a:r>
              <a:rPr lang="et-EE" sz="2800" dirty="0" err="1"/>
              <a:t>the</a:t>
            </a:r>
            <a:r>
              <a:rPr lang="et-EE" sz="2800" dirty="0"/>
              <a:t> robot </a:t>
            </a:r>
            <a:r>
              <a:rPr lang="et-EE" sz="2800" dirty="0" err="1"/>
              <a:t>has</a:t>
            </a:r>
            <a:r>
              <a:rPr lang="et-EE" sz="2800" dirty="0"/>
              <a:t> </a:t>
            </a:r>
            <a:r>
              <a:rPr lang="et-EE" sz="2800" dirty="0" err="1"/>
              <a:t>been</a:t>
            </a:r>
            <a:r>
              <a:rPr lang="et-EE" sz="2800" dirty="0"/>
              <a:t> </a:t>
            </a:r>
            <a:r>
              <a:rPr lang="et-EE" sz="2800" dirty="0" err="1"/>
              <a:t>picked</a:t>
            </a:r>
            <a:r>
              <a:rPr lang="et-EE" sz="2800" dirty="0"/>
              <a:t> </a:t>
            </a:r>
            <a:r>
              <a:rPr lang="et-EE" sz="2800" dirty="0" err="1"/>
              <a:t>to</a:t>
            </a:r>
            <a:r>
              <a:rPr lang="et-EE" sz="2800" dirty="0"/>
              <a:t> </a:t>
            </a:r>
            <a:r>
              <a:rPr lang="et-EE" sz="2800" dirty="0" err="1"/>
              <a:t>be</a:t>
            </a:r>
            <a:r>
              <a:rPr lang="et-EE" sz="2800" dirty="0"/>
              <a:t> </a:t>
            </a:r>
            <a:r>
              <a:rPr lang="et-EE" sz="2800" dirty="0" err="1"/>
              <a:t>two</a:t>
            </a:r>
            <a:r>
              <a:rPr lang="et-EE" sz="2800" dirty="0"/>
              <a:t> </a:t>
            </a:r>
            <a:r>
              <a:rPr lang="et-EE" sz="2800" dirty="0" err="1"/>
              <a:t>wheeled.A</a:t>
            </a:r>
            <a:r>
              <a:rPr lang="et-EE" sz="2800" dirty="0"/>
              <a:t> </a:t>
            </a:r>
            <a:r>
              <a:rPr lang="et-EE" sz="2800" dirty="0" err="1"/>
              <a:t>draft</a:t>
            </a:r>
            <a:r>
              <a:rPr lang="et-EE" sz="2800" dirty="0"/>
              <a:t> of </a:t>
            </a:r>
            <a:r>
              <a:rPr lang="et-EE" sz="2800" dirty="0" err="1"/>
              <a:t>it</a:t>
            </a:r>
            <a:r>
              <a:rPr lang="et-EE" sz="2800" dirty="0"/>
              <a:t> </a:t>
            </a:r>
            <a:r>
              <a:rPr lang="et-EE" sz="2800" dirty="0" err="1"/>
              <a:t>has</a:t>
            </a:r>
            <a:r>
              <a:rPr lang="et-EE" sz="2800" dirty="0"/>
              <a:t> </a:t>
            </a:r>
            <a:r>
              <a:rPr lang="et-EE" sz="2800" dirty="0" err="1"/>
              <a:t>been</a:t>
            </a:r>
            <a:r>
              <a:rPr lang="et-EE" sz="2800" dirty="0"/>
              <a:t> </a:t>
            </a:r>
            <a:r>
              <a:rPr lang="et-EE" sz="2800" dirty="0" err="1"/>
              <a:t>made.The</a:t>
            </a:r>
            <a:r>
              <a:rPr lang="et-EE" sz="2800" dirty="0"/>
              <a:t> </a:t>
            </a:r>
            <a:r>
              <a:rPr lang="et-EE" sz="2800" dirty="0" err="1"/>
              <a:t>motor</a:t>
            </a:r>
            <a:r>
              <a:rPr lang="et-EE" sz="2800" dirty="0"/>
              <a:t> </a:t>
            </a:r>
            <a:r>
              <a:rPr lang="et-EE" sz="2800" dirty="0" err="1"/>
              <a:t>type</a:t>
            </a:r>
            <a:r>
              <a:rPr lang="et-EE" sz="2800" dirty="0"/>
              <a:t> </a:t>
            </a:r>
            <a:r>
              <a:rPr lang="et-EE" sz="2800" dirty="0" err="1"/>
              <a:t>was</a:t>
            </a:r>
            <a:r>
              <a:rPr lang="et-EE" sz="2800" dirty="0"/>
              <a:t> </a:t>
            </a:r>
            <a:r>
              <a:rPr lang="et-EE" sz="2800" dirty="0" err="1"/>
              <a:t>chosen</a:t>
            </a:r>
            <a:r>
              <a:rPr lang="et-EE" sz="2800" dirty="0"/>
              <a:t> </a:t>
            </a:r>
            <a:r>
              <a:rPr lang="et-EE" sz="2800" dirty="0" err="1"/>
              <a:t>to</a:t>
            </a:r>
            <a:r>
              <a:rPr lang="et-EE" sz="2800" dirty="0"/>
              <a:t> </a:t>
            </a:r>
            <a:r>
              <a:rPr lang="et-EE" sz="2800" dirty="0" err="1"/>
              <a:t>be</a:t>
            </a:r>
            <a:r>
              <a:rPr lang="et-EE" sz="2800" dirty="0"/>
              <a:t> a </a:t>
            </a:r>
            <a:r>
              <a:rPr lang="et-EE" sz="2800" dirty="0" err="1"/>
              <a:t>stepper</a:t>
            </a:r>
            <a:r>
              <a:rPr lang="et-EE" sz="2800" dirty="0"/>
              <a:t> </a:t>
            </a:r>
            <a:r>
              <a:rPr lang="et-EE" sz="2800" dirty="0" err="1"/>
              <a:t>motor</a:t>
            </a:r>
            <a:r>
              <a:rPr lang="et-EE" sz="2800" dirty="0"/>
              <a:t> and a </a:t>
            </a:r>
            <a:r>
              <a:rPr lang="en-GB" sz="2800" dirty="0"/>
              <a:t>3 axis gyroscope and accelerometer</a:t>
            </a:r>
            <a:r>
              <a:rPr lang="et-EE" sz="2800" dirty="0"/>
              <a:t> </a:t>
            </a:r>
            <a:r>
              <a:rPr lang="et-EE" sz="2800" dirty="0" err="1"/>
              <a:t>for</a:t>
            </a:r>
            <a:r>
              <a:rPr lang="et-EE" sz="2800" dirty="0"/>
              <a:t> </a:t>
            </a:r>
            <a:r>
              <a:rPr lang="et-EE" sz="2800" dirty="0" err="1"/>
              <a:t>the</a:t>
            </a:r>
            <a:r>
              <a:rPr lang="et-EE" sz="2800" dirty="0"/>
              <a:t> </a:t>
            </a:r>
            <a:r>
              <a:rPr lang="et-EE" sz="2800" dirty="0" err="1"/>
              <a:t>angular</a:t>
            </a:r>
            <a:r>
              <a:rPr lang="et-EE" sz="2800" dirty="0"/>
              <a:t> sensor.</a:t>
            </a:r>
          </a:p>
          <a:p>
            <a:pPr marL="0" indent="0">
              <a:buNone/>
            </a:pPr>
            <a:r>
              <a:rPr lang="et-EE" sz="2800" dirty="0" err="1"/>
              <a:t>Week</a:t>
            </a:r>
            <a:r>
              <a:rPr lang="et-EE" sz="2800" dirty="0"/>
              <a:t> 3: </a:t>
            </a:r>
            <a:r>
              <a:rPr lang="et-EE" sz="2800" dirty="0" err="1"/>
              <a:t>Exact</a:t>
            </a:r>
            <a:r>
              <a:rPr lang="et-EE" sz="2800" dirty="0"/>
              <a:t> </a:t>
            </a:r>
            <a:r>
              <a:rPr lang="et-EE" sz="2800" dirty="0" err="1"/>
              <a:t>type</a:t>
            </a:r>
            <a:r>
              <a:rPr lang="et-EE" sz="2800" dirty="0"/>
              <a:t> of </a:t>
            </a:r>
            <a:r>
              <a:rPr lang="et-EE" sz="2800" dirty="0" err="1"/>
              <a:t>the</a:t>
            </a:r>
            <a:r>
              <a:rPr lang="et-EE" sz="2800" dirty="0"/>
              <a:t> </a:t>
            </a:r>
            <a:r>
              <a:rPr lang="et-EE" sz="2800" dirty="0" err="1"/>
              <a:t>motor</a:t>
            </a:r>
            <a:r>
              <a:rPr lang="et-EE" sz="2800" dirty="0"/>
              <a:t> and </a:t>
            </a:r>
            <a:r>
              <a:rPr lang="et-EE" sz="2800" dirty="0" err="1"/>
              <a:t>the</a:t>
            </a:r>
            <a:r>
              <a:rPr lang="et-EE" sz="2800" dirty="0"/>
              <a:t> sensor </a:t>
            </a:r>
            <a:r>
              <a:rPr lang="et-EE" sz="2800" dirty="0" err="1"/>
              <a:t>was</a:t>
            </a:r>
            <a:r>
              <a:rPr lang="et-EE" sz="2800" dirty="0"/>
              <a:t> </a:t>
            </a:r>
            <a:r>
              <a:rPr lang="et-EE" sz="2800" dirty="0" err="1"/>
              <a:t>decided</a:t>
            </a:r>
            <a:r>
              <a:rPr lang="et-EE" sz="2800" dirty="0"/>
              <a:t> </a:t>
            </a:r>
            <a:r>
              <a:rPr lang="et-EE" sz="2800" dirty="0" err="1"/>
              <a:t>to</a:t>
            </a:r>
            <a:r>
              <a:rPr lang="et-EE" sz="2800" dirty="0"/>
              <a:t> </a:t>
            </a:r>
            <a:r>
              <a:rPr lang="et-EE" sz="2800" dirty="0" err="1"/>
              <a:t>be</a:t>
            </a:r>
            <a:r>
              <a:rPr lang="et-EE" sz="2800" dirty="0"/>
              <a:t> FIT0278 </a:t>
            </a:r>
            <a:r>
              <a:rPr lang="et-EE" sz="2800" dirty="0" err="1"/>
              <a:t>stepper</a:t>
            </a:r>
            <a:r>
              <a:rPr lang="et-EE" sz="2800" dirty="0"/>
              <a:t> </a:t>
            </a:r>
            <a:r>
              <a:rPr lang="et-EE" sz="2800" dirty="0" err="1"/>
              <a:t>motor</a:t>
            </a:r>
            <a:r>
              <a:rPr lang="et-EE" sz="2800" dirty="0"/>
              <a:t> and MPU6050 </a:t>
            </a:r>
            <a:r>
              <a:rPr lang="et-EE" sz="2800" dirty="0" err="1"/>
              <a:t>gyro</a:t>
            </a:r>
            <a:r>
              <a:rPr lang="et-EE" sz="2800" dirty="0"/>
              <a:t> </a:t>
            </a:r>
            <a:r>
              <a:rPr lang="et-EE" sz="2800" dirty="0" err="1"/>
              <a:t>sensor.The</a:t>
            </a:r>
            <a:r>
              <a:rPr lang="et-EE" sz="2800" dirty="0"/>
              <a:t> </a:t>
            </a:r>
            <a:r>
              <a:rPr lang="et-EE" sz="2800" dirty="0" err="1"/>
              <a:t>draft</a:t>
            </a:r>
            <a:r>
              <a:rPr lang="et-EE" sz="2800" dirty="0"/>
              <a:t> of </a:t>
            </a:r>
            <a:r>
              <a:rPr lang="et-EE" sz="2800" dirty="0" err="1"/>
              <a:t>the</a:t>
            </a:r>
            <a:r>
              <a:rPr lang="et-EE" sz="2800" dirty="0"/>
              <a:t> </a:t>
            </a:r>
            <a:r>
              <a:rPr lang="et-EE" sz="2800" dirty="0" err="1"/>
              <a:t>wheels</a:t>
            </a:r>
            <a:r>
              <a:rPr lang="et-EE" sz="2800" dirty="0"/>
              <a:t> </a:t>
            </a:r>
            <a:r>
              <a:rPr lang="et-EE" sz="2800" dirty="0" err="1"/>
              <a:t>has</a:t>
            </a:r>
            <a:r>
              <a:rPr lang="et-EE" sz="2800" dirty="0"/>
              <a:t> </a:t>
            </a:r>
            <a:r>
              <a:rPr lang="et-EE" sz="2800" dirty="0" err="1"/>
              <a:t>been</a:t>
            </a:r>
            <a:r>
              <a:rPr lang="et-EE" sz="2800" dirty="0"/>
              <a:t> </a:t>
            </a:r>
            <a:r>
              <a:rPr lang="et-EE" sz="2800" dirty="0" err="1"/>
              <a:t>added</a:t>
            </a:r>
            <a:r>
              <a:rPr lang="et-EE" sz="2800" dirty="0"/>
              <a:t> </a:t>
            </a:r>
            <a:r>
              <a:rPr lang="et-EE" sz="2800" dirty="0" err="1"/>
              <a:t>to</a:t>
            </a:r>
            <a:r>
              <a:rPr lang="et-EE" sz="2800" dirty="0"/>
              <a:t> </a:t>
            </a:r>
            <a:r>
              <a:rPr lang="et-EE" sz="2800" dirty="0" err="1"/>
              <a:t>the</a:t>
            </a:r>
            <a:r>
              <a:rPr lang="et-EE" sz="2800" dirty="0"/>
              <a:t> </a:t>
            </a:r>
            <a:r>
              <a:rPr lang="et-EE" sz="2800" dirty="0" err="1"/>
              <a:t>robot.The</a:t>
            </a:r>
            <a:r>
              <a:rPr lang="et-EE" sz="2800" dirty="0"/>
              <a:t> </a:t>
            </a:r>
            <a:r>
              <a:rPr lang="et-EE" sz="2800" dirty="0" err="1"/>
              <a:t>electric</a:t>
            </a:r>
            <a:r>
              <a:rPr lang="et-EE" sz="2800" dirty="0"/>
              <a:t> </a:t>
            </a:r>
            <a:r>
              <a:rPr lang="et-EE" sz="2800" dirty="0" err="1"/>
              <a:t>circuit</a:t>
            </a:r>
            <a:r>
              <a:rPr lang="et-EE" sz="2800" dirty="0"/>
              <a:t> </a:t>
            </a:r>
            <a:r>
              <a:rPr lang="et-EE" sz="2800" dirty="0" err="1"/>
              <a:t>draft</a:t>
            </a:r>
            <a:r>
              <a:rPr lang="et-EE" sz="2800" dirty="0"/>
              <a:t> </a:t>
            </a:r>
            <a:r>
              <a:rPr lang="et-EE" sz="2800" dirty="0" err="1"/>
              <a:t>has</a:t>
            </a:r>
            <a:r>
              <a:rPr lang="et-EE" sz="2800" dirty="0"/>
              <a:t> </a:t>
            </a:r>
            <a:r>
              <a:rPr lang="et-EE" sz="2800" dirty="0" err="1"/>
              <a:t>been</a:t>
            </a:r>
            <a:r>
              <a:rPr lang="et-EE" sz="2800" dirty="0"/>
              <a:t> </a:t>
            </a:r>
            <a:r>
              <a:rPr lang="et-EE" sz="2800" dirty="0" err="1"/>
              <a:t>completed</a:t>
            </a:r>
            <a:r>
              <a:rPr lang="et-EE" sz="2800" dirty="0"/>
              <a:t>.   </a:t>
            </a:r>
          </a:p>
          <a:p>
            <a:pPr marL="0" indent="0">
              <a:buNone/>
            </a:pPr>
            <a:r>
              <a:rPr lang="et-EE" sz="2800" dirty="0" err="1"/>
              <a:t>Week</a:t>
            </a:r>
            <a:r>
              <a:rPr lang="et-EE" sz="2800" dirty="0"/>
              <a:t> 4: The </a:t>
            </a:r>
            <a:r>
              <a:rPr lang="et-EE" sz="2800" dirty="0" err="1"/>
              <a:t>work</a:t>
            </a:r>
            <a:r>
              <a:rPr lang="et-EE" sz="2800" dirty="0"/>
              <a:t> on </a:t>
            </a:r>
            <a:r>
              <a:rPr lang="et-EE" sz="2800" dirty="0" err="1"/>
              <a:t>the</a:t>
            </a:r>
            <a:r>
              <a:rPr lang="et-EE" sz="2800" dirty="0"/>
              <a:t> </a:t>
            </a:r>
            <a:r>
              <a:rPr lang="en-GB" sz="2800" dirty="0"/>
              <a:t> wheels and the circuit has been continued, incorporating some changes into the wheel and circuit designs</a:t>
            </a:r>
            <a:r>
              <a:rPr lang="et-EE" sz="2800" dirty="0"/>
              <a:t>.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66177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4183C-769A-9DA7-02CF-08BB5ACCF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772" y="0"/>
            <a:ext cx="9404723" cy="1400530"/>
          </a:xfrm>
        </p:spPr>
        <p:txBody>
          <a:bodyPr/>
          <a:lstStyle/>
          <a:p>
            <a:r>
              <a:rPr lang="et-EE" dirty="0"/>
              <a:t>Online </a:t>
            </a:r>
            <a:r>
              <a:rPr lang="et-EE" dirty="0" err="1"/>
              <a:t>development</a:t>
            </a:r>
            <a:r>
              <a:rPr lang="et-EE" dirty="0"/>
              <a:t> </a:t>
            </a:r>
            <a:r>
              <a:rPr lang="et-EE" dirty="0" err="1"/>
              <a:t>process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05005-BAB3-FE7C-E6C9-60499EB4A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3393" y="1838133"/>
            <a:ext cx="9638522" cy="529045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t-EE" sz="2800" dirty="0" err="1"/>
              <a:t>Week</a:t>
            </a:r>
            <a:r>
              <a:rPr lang="et-EE" sz="2800" dirty="0"/>
              <a:t> 5: T</a:t>
            </a:r>
            <a:r>
              <a:rPr lang="en-GB" sz="2800" dirty="0"/>
              <a:t>he design of the robot has been </a:t>
            </a:r>
            <a:r>
              <a:rPr lang="en-GB" sz="2800" dirty="0" err="1"/>
              <a:t>changed.The</a:t>
            </a:r>
            <a:r>
              <a:rPr lang="en-GB" sz="2800" dirty="0"/>
              <a:t> Bill of Materials has been </a:t>
            </a:r>
            <a:r>
              <a:rPr lang="en-GB" sz="2800" dirty="0" err="1"/>
              <a:t>completed.Some</a:t>
            </a:r>
            <a:r>
              <a:rPr lang="en-GB" sz="2800" dirty="0"/>
              <a:t> starting steps to making a PCB design have been done. </a:t>
            </a:r>
            <a:endParaRPr lang="et-EE" sz="2800" dirty="0"/>
          </a:p>
          <a:p>
            <a:pPr marL="0" indent="0">
              <a:buNone/>
            </a:pPr>
            <a:r>
              <a:rPr lang="et-EE" sz="2800" dirty="0" err="1"/>
              <a:t>Week</a:t>
            </a:r>
            <a:r>
              <a:rPr lang="et-EE" sz="2800" dirty="0"/>
              <a:t> 6:M</a:t>
            </a:r>
            <a:r>
              <a:rPr lang="en-GB" sz="2800" dirty="0"/>
              <a:t>ore details have been added to the robot’s </a:t>
            </a:r>
            <a:r>
              <a:rPr lang="en-GB" sz="2800" dirty="0" err="1"/>
              <a:t>draft,most</a:t>
            </a:r>
            <a:r>
              <a:rPr lang="en-GB" sz="2800" dirty="0"/>
              <a:t> notably the </a:t>
            </a:r>
            <a:r>
              <a:rPr lang="en-GB" sz="2800" dirty="0" err="1"/>
              <a:t>casing.The</a:t>
            </a:r>
            <a:r>
              <a:rPr lang="en-GB" sz="2800" dirty="0"/>
              <a:t> first design of the PCB has been completed. </a:t>
            </a:r>
            <a:endParaRPr lang="et-EE" sz="2800" dirty="0"/>
          </a:p>
          <a:p>
            <a:pPr marL="0" indent="0">
              <a:buNone/>
            </a:pPr>
            <a:r>
              <a:rPr lang="et-EE" sz="2800" dirty="0" err="1"/>
              <a:t>Week</a:t>
            </a:r>
            <a:r>
              <a:rPr lang="et-EE" sz="2800" dirty="0"/>
              <a:t> 7: The PCB and </a:t>
            </a:r>
            <a:r>
              <a:rPr lang="et-EE" sz="2800" dirty="0" err="1"/>
              <a:t>the</a:t>
            </a:r>
            <a:r>
              <a:rPr lang="et-EE" sz="2800" dirty="0"/>
              <a:t> </a:t>
            </a:r>
            <a:r>
              <a:rPr lang="et-EE" sz="2800" dirty="0" err="1"/>
              <a:t>microcontroller</a:t>
            </a:r>
            <a:r>
              <a:rPr lang="et-EE" sz="2800" dirty="0"/>
              <a:t> programm have </a:t>
            </a:r>
            <a:r>
              <a:rPr lang="et-EE" sz="2800" dirty="0" err="1"/>
              <a:t>been</a:t>
            </a:r>
            <a:r>
              <a:rPr lang="et-EE" sz="2800" dirty="0"/>
              <a:t> </a:t>
            </a:r>
            <a:r>
              <a:rPr lang="et-EE" sz="2800" dirty="0" err="1"/>
              <a:t>compelted</a:t>
            </a:r>
            <a:r>
              <a:rPr lang="et-EE" sz="2800" dirty="0"/>
              <a:t>.</a:t>
            </a:r>
            <a:endParaRPr lang="en-US" sz="28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411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7EFF7-BE2C-46D6-4B1A-A48F5797F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127" y="81330"/>
            <a:ext cx="10058400" cy="1450757"/>
          </a:xfrm>
        </p:spPr>
        <p:txBody>
          <a:bodyPr/>
          <a:lstStyle/>
          <a:p>
            <a:r>
              <a:rPr lang="et-EE" dirty="0" err="1"/>
              <a:t>Weekly</a:t>
            </a:r>
            <a:r>
              <a:rPr lang="et-EE" dirty="0"/>
              <a:t> progress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2159800-943F-FD19-B013-546529D616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49196" y="1981138"/>
            <a:ext cx="5122507" cy="30236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BDC266E-C4E0-EE19-9D32-B31DDF8EFD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820" y="1987419"/>
            <a:ext cx="5122507" cy="3023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964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1C4FB-DFF5-1AD6-FCF7-CAECE5C8E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60" name="Picture 12">
            <a:extLst>
              <a:ext uri="{FF2B5EF4-FFF2-40B4-BE49-F238E27FC236}">
                <a16:creationId xmlns:a16="http://schemas.microsoft.com/office/drawing/2014/main" id="{763FA0EF-EAD9-114F-B927-93C6040E38E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8966" y="783662"/>
            <a:ext cx="3594032" cy="2362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7EC3927E-05F9-8AC2-73A6-B00E982967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40" y="783662"/>
            <a:ext cx="3917759" cy="2372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61BC7B68-45AA-494E-2CDA-6A4EBFD013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9964" y="783662"/>
            <a:ext cx="4039282" cy="237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>
            <a:extLst>
              <a:ext uri="{FF2B5EF4-FFF2-40B4-BE49-F238E27FC236}">
                <a16:creationId xmlns:a16="http://schemas.microsoft.com/office/drawing/2014/main" id="{267043FE-087E-F59A-E5D0-E58E12B151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002" y="3703128"/>
            <a:ext cx="3909141" cy="245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>
            <a:extLst>
              <a:ext uri="{FF2B5EF4-FFF2-40B4-BE49-F238E27FC236}">
                <a16:creationId xmlns:a16="http://schemas.microsoft.com/office/drawing/2014/main" id="{E705B106-DC5C-2D1F-FB8B-1F896AD870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1348" y="3703127"/>
            <a:ext cx="4047898" cy="2454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>
            <a:extLst>
              <a:ext uri="{FF2B5EF4-FFF2-40B4-BE49-F238E27FC236}">
                <a16:creationId xmlns:a16="http://schemas.microsoft.com/office/drawing/2014/main" id="{20384D6F-2A6D-C39D-F0E6-AACAA8FC85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8966" y="3711844"/>
            <a:ext cx="3594032" cy="2454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3450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CE425-344D-6DB6-C974-63A37808F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88D707F-2385-12C8-1E5B-FE2EA61DA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0612" y="653126"/>
            <a:ext cx="8770776" cy="555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943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40AB8-80A7-B6BB-423C-56B834640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136" y="166010"/>
            <a:ext cx="10058400" cy="1450757"/>
          </a:xfrm>
        </p:spPr>
        <p:txBody>
          <a:bodyPr/>
          <a:lstStyle/>
          <a:p>
            <a:r>
              <a:rPr lang="et-EE" dirty="0" err="1"/>
              <a:t>Physical</a:t>
            </a:r>
            <a:r>
              <a:rPr lang="et-EE" dirty="0"/>
              <a:t> </a:t>
            </a:r>
            <a:r>
              <a:rPr lang="et-EE" dirty="0" err="1"/>
              <a:t>development</a:t>
            </a:r>
            <a:r>
              <a:rPr lang="et-EE" dirty="0"/>
              <a:t> </a:t>
            </a:r>
            <a:r>
              <a:rPr lang="et-EE" dirty="0" err="1"/>
              <a:t>process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BF25F-2B8B-62A6-C2A7-9F07876298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894" y="240279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t-EE" sz="2800" dirty="0" err="1"/>
              <a:t>We</a:t>
            </a:r>
            <a:r>
              <a:rPr lang="et-EE" sz="2800" dirty="0"/>
              <a:t> </a:t>
            </a:r>
            <a:r>
              <a:rPr lang="et-EE" sz="2800" dirty="0" err="1"/>
              <a:t>picked</a:t>
            </a:r>
            <a:r>
              <a:rPr lang="et-EE" sz="2800" dirty="0"/>
              <a:t> </a:t>
            </a:r>
            <a:r>
              <a:rPr lang="et-EE" sz="2800" dirty="0" err="1"/>
              <a:t>out</a:t>
            </a:r>
            <a:r>
              <a:rPr lang="et-EE" sz="2800" dirty="0"/>
              <a:t> </a:t>
            </a:r>
            <a:r>
              <a:rPr lang="et-EE" sz="2800" dirty="0" err="1"/>
              <a:t>the</a:t>
            </a:r>
            <a:r>
              <a:rPr lang="et-EE" sz="2800" dirty="0"/>
              <a:t> </a:t>
            </a:r>
            <a:r>
              <a:rPr lang="et-EE" sz="2800" dirty="0" err="1"/>
              <a:t>needed</a:t>
            </a:r>
            <a:r>
              <a:rPr lang="et-EE" sz="2800" dirty="0"/>
              <a:t> </a:t>
            </a:r>
            <a:r>
              <a:rPr lang="et-EE" sz="2800" dirty="0" err="1"/>
              <a:t>components</a:t>
            </a:r>
            <a:r>
              <a:rPr lang="et-EE" sz="2800" dirty="0"/>
              <a:t> </a:t>
            </a:r>
            <a:r>
              <a:rPr lang="et-EE" sz="2800" dirty="0" err="1"/>
              <a:t>for</a:t>
            </a:r>
            <a:r>
              <a:rPr lang="et-EE" sz="2800" dirty="0"/>
              <a:t> </a:t>
            </a:r>
            <a:r>
              <a:rPr lang="et-EE" sz="2800" dirty="0" err="1"/>
              <a:t>the</a:t>
            </a:r>
            <a:r>
              <a:rPr lang="et-EE" sz="2800" dirty="0"/>
              <a:t> </a:t>
            </a:r>
            <a:r>
              <a:rPr lang="et-EE" sz="2800" dirty="0" err="1"/>
              <a:t>robot.Prepared</a:t>
            </a:r>
            <a:r>
              <a:rPr lang="et-EE" sz="2800" dirty="0"/>
              <a:t> </a:t>
            </a:r>
            <a:r>
              <a:rPr lang="et-EE" sz="2800" dirty="0" err="1"/>
              <a:t>the</a:t>
            </a:r>
            <a:r>
              <a:rPr lang="et-EE" sz="2800" dirty="0"/>
              <a:t> 3D </a:t>
            </a:r>
            <a:r>
              <a:rPr lang="et-EE" sz="2800" dirty="0" err="1"/>
              <a:t>printed</a:t>
            </a:r>
            <a:r>
              <a:rPr lang="et-EE" sz="2800" dirty="0"/>
              <a:t> parts and </a:t>
            </a:r>
            <a:r>
              <a:rPr lang="et-EE" sz="2800" dirty="0" err="1"/>
              <a:t>assembled</a:t>
            </a:r>
            <a:r>
              <a:rPr lang="et-EE" sz="2800" dirty="0"/>
              <a:t> </a:t>
            </a:r>
            <a:r>
              <a:rPr lang="et-EE" sz="2800" dirty="0" err="1"/>
              <a:t>the</a:t>
            </a:r>
            <a:r>
              <a:rPr lang="et-EE" sz="2800" dirty="0"/>
              <a:t> </a:t>
            </a:r>
            <a:r>
              <a:rPr lang="et-EE" sz="2800" dirty="0" err="1"/>
              <a:t>structure.The</a:t>
            </a:r>
            <a:r>
              <a:rPr lang="et-EE" sz="2800" dirty="0"/>
              <a:t> </a:t>
            </a:r>
            <a:r>
              <a:rPr lang="et-EE" sz="2800" dirty="0" err="1"/>
              <a:t>first</a:t>
            </a:r>
            <a:r>
              <a:rPr lang="et-EE" sz="2800" dirty="0"/>
              <a:t> PCB </a:t>
            </a:r>
            <a:r>
              <a:rPr lang="et-EE" sz="2800" dirty="0" err="1"/>
              <a:t>cutout</a:t>
            </a:r>
            <a:r>
              <a:rPr lang="et-EE" sz="2800" dirty="0"/>
              <a:t> </a:t>
            </a:r>
            <a:r>
              <a:rPr lang="et-EE" sz="2800" dirty="0" err="1"/>
              <a:t>was</a:t>
            </a:r>
            <a:r>
              <a:rPr lang="en-US" sz="2800" dirty="0" err="1"/>
              <a:t>n’t</a:t>
            </a:r>
            <a:r>
              <a:rPr lang="en-US" sz="2800" dirty="0"/>
              <a:t> fit for use because of the mistakes made while cutting it out and it’s design including some </a:t>
            </a:r>
            <a:r>
              <a:rPr lang="en-US" sz="2800" dirty="0" err="1"/>
              <a:t>unnecesarry</a:t>
            </a:r>
            <a:r>
              <a:rPr lang="en-US" sz="2800" dirty="0"/>
              <a:t> parts, so the PCB design has been remade.</a:t>
            </a:r>
            <a:endParaRPr lang="et-EE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A0004A-A535-D30F-EA19-628098EC4747}"/>
              </a:ext>
            </a:extLst>
          </p:cNvPr>
          <p:cNvSpPr txBox="1"/>
          <p:nvPr/>
        </p:nvSpPr>
        <p:spPr>
          <a:xfrm>
            <a:off x="4823926" y="1756463"/>
            <a:ext cx="46373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3600" dirty="0" err="1"/>
              <a:t>Day</a:t>
            </a:r>
            <a:r>
              <a:rPr lang="et-EE" sz="3600" dirty="0"/>
              <a:t> 1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199531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40AB8-80A7-B6BB-423C-56B834640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 err="1"/>
              <a:t>Physical</a:t>
            </a:r>
            <a:r>
              <a:rPr lang="et-EE" dirty="0"/>
              <a:t> </a:t>
            </a:r>
            <a:r>
              <a:rPr lang="et-EE" dirty="0" err="1"/>
              <a:t>development</a:t>
            </a:r>
            <a:r>
              <a:rPr lang="et-EE" dirty="0"/>
              <a:t> </a:t>
            </a:r>
            <a:r>
              <a:rPr lang="et-EE" dirty="0" err="1"/>
              <a:t>process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BF25F-2B8B-62A6-C2A7-9F07876298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894" y="240279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The assembling of the robot has been continued</a:t>
            </a:r>
            <a:r>
              <a:rPr lang="et-EE" sz="2800" dirty="0"/>
              <a:t>:</a:t>
            </a:r>
            <a:r>
              <a:rPr lang="en-US" sz="2800" dirty="0"/>
              <a:t>wheels , two motors , battery basket and a switch have been </a:t>
            </a:r>
            <a:r>
              <a:rPr lang="en-US" sz="2800" dirty="0" err="1"/>
              <a:t>added.With</a:t>
            </a:r>
            <a:r>
              <a:rPr lang="en-US" sz="2800" dirty="0"/>
              <a:t> that, we prepared the electrical components to test the microcontroller </a:t>
            </a:r>
            <a:r>
              <a:rPr lang="en-US" sz="2800" dirty="0" err="1"/>
              <a:t>programm.The</a:t>
            </a:r>
            <a:r>
              <a:rPr lang="en-US" sz="2800" dirty="0"/>
              <a:t> program did work and the motors responded to it, but not exactly in the intended </a:t>
            </a:r>
            <a:r>
              <a:rPr lang="en-US" sz="2800" dirty="0" err="1"/>
              <a:t>way.The</a:t>
            </a:r>
            <a:r>
              <a:rPr lang="en-US" sz="2800" dirty="0"/>
              <a:t> new PCB has been made according to the updated design and all the necessary components got soldered to it.</a:t>
            </a:r>
            <a:endParaRPr lang="et-EE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A0004A-A535-D30F-EA19-628098EC4747}"/>
              </a:ext>
            </a:extLst>
          </p:cNvPr>
          <p:cNvSpPr txBox="1"/>
          <p:nvPr/>
        </p:nvSpPr>
        <p:spPr>
          <a:xfrm>
            <a:off x="4861248" y="1737360"/>
            <a:ext cx="46373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3600" dirty="0" err="1"/>
              <a:t>Day</a:t>
            </a:r>
            <a:r>
              <a:rPr lang="et-EE" sz="3600" dirty="0"/>
              <a:t> </a:t>
            </a:r>
            <a:r>
              <a:rPr lang="en-US" sz="36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7112030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629</TotalTime>
  <Words>423</Words>
  <Application>Microsoft Office PowerPoint</Application>
  <PresentationFormat>Widescreen</PresentationFormat>
  <Paragraphs>25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Retrospect</vt:lpstr>
      <vt:lpstr>BIP The Robots Intellect: Balancing Robot</vt:lpstr>
      <vt:lpstr>THE ROBOT</vt:lpstr>
      <vt:lpstr>Online development process</vt:lpstr>
      <vt:lpstr>Online development process</vt:lpstr>
      <vt:lpstr>Weekly progress</vt:lpstr>
      <vt:lpstr>PowerPoint Presentation</vt:lpstr>
      <vt:lpstr>PowerPoint Presentation</vt:lpstr>
      <vt:lpstr>Physical development process</vt:lpstr>
      <vt:lpstr>Physical development process</vt:lpstr>
      <vt:lpstr>Physical development process</vt:lpstr>
      <vt:lpstr>PowerPoint Presentation</vt:lpstr>
      <vt:lpstr>PowerPoint Presentation</vt:lpstr>
      <vt:lpstr>Results</vt:lpstr>
      <vt:lpstr>Thank you for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BIP The Robots Intellect: Balancing Robot Team 3: StableBot Squad</dc:title>
  <dc:creator>Uh Oh</dc:creator>
  <cp:lastModifiedBy>Uh Oh</cp:lastModifiedBy>
  <cp:revision>300</cp:revision>
  <dcterms:created xsi:type="dcterms:W3CDTF">2024-04-30T07:23:54Z</dcterms:created>
  <dcterms:modified xsi:type="dcterms:W3CDTF">2024-05-02T11:27:13Z</dcterms:modified>
</cp:coreProperties>
</file>

<file path=docProps/thumbnail.jpeg>
</file>